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4" r:id="rId11"/>
    <p:sldId id="265" r:id="rId12"/>
    <p:sldId id="266" r:id="rId13"/>
    <p:sldId id="267" r:id="rId14"/>
    <p:sldId id="268" r:id="rId15"/>
    <p:sldId id="282" r:id="rId16"/>
    <p:sldId id="269" r:id="rId17"/>
    <p:sldId id="270" r:id="rId18"/>
    <p:sldId id="271" r:id="rId19"/>
    <p:sldId id="272" r:id="rId20"/>
    <p:sldId id="273" r:id="rId21"/>
    <p:sldId id="274" r:id="rId22"/>
    <p:sldId id="290" r:id="rId23"/>
    <p:sldId id="275" r:id="rId24"/>
    <p:sldId id="276" r:id="rId25"/>
    <p:sldId id="277" r:id="rId26"/>
    <p:sldId id="278" r:id="rId27"/>
    <p:sldId id="280" r:id="rId28"/>
    <p:sldId id="279" r:id="rId29"/>
    <p:sldId id="291" r:id="rId30"/>
    <p:sldId id="283" r:id="rId31"/>
    <p:sldId id="284" r:id="rId32"/>
    <p:sldId id="285" r:id="rId33"/>
    <p:sldId id="286" r:id="rId34"/>
    <p:sldId id="289" r:id="rId35"/>
    <p:sldId id="288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Tanveer</a:t>
            </a:r>
            <a:r>
              <a:rPr lang="en-US" dirty="0" smtClean="0"/>
              <a:t> </a:t>
            </a:r>
            <a:r>
              <a:rPr lang="en-US" dirty="0" err="1" smtClean="0"/>
              <a:t>Salim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MCDB 187AL Midterm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4572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630739"/>
            <a:ext cx="5600700" cy="6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Phylogenetic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905000"/>
            <a:ext cx="7391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14213"/>
            <a:ext cx="6943725" cy="634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SWISS Model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InterProScan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AmiGO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07" y="2286000"/>
            <a:ext cx="915370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Chr8 730000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485"/>
            <a:ext cx="6779042" cy="556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3563"/>
            <a:ext cx="3676650" cy="5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Phylogenetic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7467600" cy="3862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199"/>
            <a:ext cx="7315200" cy="640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Gene Construct at Chr8 742500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5" y="990600"/>
            <a:ext cx="913564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2" y="1676400"/>
            <a:ext cx="920056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InterProScan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AmiGO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2886808"/>
            <a:ext cx="8991600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" y="1524000"/>
            <a:ext cx="9126503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19200"/>
          </a:xfrm>
        </p:spPr>
        <p:txBody>
          <a:bodyPr/>
          <a:lstStyle/>
          <a:p>
            <a:pPr algn="ctr"/>
            <a:r>
              <a:rPr lang="en-US" dirty="0"/>
              <a:t>Chr8 717500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5567748" cy="54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8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Chr8 717500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90386"/>
            <a:ext cx="5190122" cy="53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Phylogenetic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057400"/>
            <a:ext cx="6705600" cy="2886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232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28152"/>
            <a:ext cx="5943600" cy="535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490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30115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1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InterProScan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1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812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585" y="2590800"/>
            <a:ext cx="8991600" cy="3200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00"/>
            <a:ext cx="839544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3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572196"/>
            <a:ext cx="5297388" cy="628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872" y="1914237"/>
            <a:ext cx="822960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3872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Chr8 711250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10655" cy="50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2535"/>
            <a:ext cx="6934200" cy="53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6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Phylogenetic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839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5152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-3810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70438"/>
            <a:ext cx="7543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4737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8878" y="-53003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689170"/>
            <a:ext cx="6213230" cy="167303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90800" y="2362200"/>
            <a:ext cx="4114800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13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-609600"/>
            <a:ext cx="8229600" cy="1219200"/>
          </a:xfrm>
        </p:spPr>
        <p:txBody>
          <a:bodyPr/>
          <a:lstStyle/>
          <a:p>
            <a:pPr algn="ctr"/>
            <a:r>
              <a:rPr lang="en-US" dirty="0" err="1" smtClean="0"/>
              <a:t>InterProScan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77" y="838200"/>
            <a:ext cx="906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5430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574270"/>
            <a:ext cx="8229600" cy="3566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7804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Phylogenetic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524000"/>
            <a:ext cx="8229600" cy="4038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57200"/>
            <a:ext cx="7315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SWISS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295400"/>
            <a:ext cx="89154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InterProScan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8915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2040" y="2590800"/>
            <a:ext cx="9248080" cy="243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AmiGO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-30480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Chr8 772500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41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219</TotalTime>
  <Words>73</Words>
  <Application>Microsoft Office PowerPoint</Application>
  <PresentationFormat>On-screen Show (4:3)</PresentationFormat>
  <Paragraphs>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Constantia</vt:lpstr>
      <vt:lpstr>Wingdings 2</vt:lpstr>
      <vt:lpstr>Paper</vt:lpstr>
      <vt:lpstr>MCDB 187AL Midterm</vt:lpstr>
      <vt:lpstr>Gene Construct at Chr8 742500 </vt:lpstr>
      <vt:lpstr>Multiple Sequence Alignment</vt:lpstr>
      <vt:lpstr>Phylogenetic Tree</vt:lpstr>
      <vt:lpstr>Color Key</vt:lpstr>
      <vt:lpstr>SWISS Results</vt:lpstr>
      <vt:lpstr>InterProScan Results</vt:lpstr>
      <vt:lpstr>AmiGO</vt:lpstr>
      <vt:lpstr>Chr8 772500</vt:lpstr>
      <vt:lpstr>Multiple Sequence Alignment</vt:lpstr>
      <vt:lpstr>Phylogenetic Tree</vt:lpstr>
      <vt:lpstr>Color Key</vt:lpstr>
      <vt:lpstr>SWISS Model Results</vt:lpstr>
      <vt:lpstr>InterProScan Results</vt:lpstr>
      <vt:lpstr>AmiGO</vt:lpstr>
      <vt:lpstr>Chr8 730000</vt:lpstr>
      <vt:lpstr>Multiple Sequence Alignment</vt:lpstr>
      <vt:lpstr>Phylogenetic Tree</vt:lpstr>
      <vt:lpstr>Color Key</vt:lpstr>
      <vt:lpstr>SWISS MODEL</vt:lpstr>
      <vt:lpstr>InterProScan</vt:lpstr>
      <vt:lpstr>AmiGO</vt:lpstr>
      <vt:lpstr>Chr8 717500</vt:lpstr>
      <vt:lpstr>Chr8 717500</vt:lpstr>
      <vt:lpstr>Phylogenetic Tree</vt:lpstr>
      <vt:lpstr>Color Key</vt:lpstr>
      <vt:lpstr>SWISS MODEL</vt:lpstr>
      <vt:lpstr>InterProScan</vt:lpstr>
      <vt:lpstr>PowerPoint Presentation</vt:lpstr>
      <vt:lpstr>Chr8 711250</vt:lpstr>
      <vt:lpstr>Multiple Sequence Alignment</vt:lpstr>
      <vt:lpstr>Phylogenetic Tree</vt:lpstr>
      <vt:lpstr>Color Key</vt:lpstr>
      <vt:lpstr>SWISS MODEL</vt:lpstr>
      <vt:lpstr>InterProScan</vt:lpstr>
      <vt:lpstr>PowerPoint Presentation</vt:lpstr>
    </vt:vector>
  </TitlesOfParts>
  <Company>UCLA Mathematics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MCDB 187AL Midterm</dc:title>
  <dc:creator>tsalim001</dc:creator>
  <cp:lastModifiedBy>tsalim001</cp:lastModifiedBy>
  <cp:revision>49</cp:revision>
  <dcterms:created xsi:type="dcterms:W3CDTF">2018-05-10T21:24:17Z</dcterms:created>
  <dcterms:modified xsi:type="dcterms:W3CDTF">2018-05-11T17:54:18Z</dcterms:modified>
</cp:coreProperties>
</file>